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390" autoAdjust="0"/>
    <p:restoredTop sz="94660"/>
  </p:normalViewPr>
  <p:slideViewPr>
    <p:cSldViewPr snapToGrid="0">
      <p:cViewPr>
        <p:scale>
          <a:sx n="10" d="100"/>
          <a:sy n="10" d="100"/>
        </p:scale>
        <p:origin x="245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B716F-9EB7-4D39-9760-21CEFAAA4F32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74E4A-B904-4698-8FC8-8AB131877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062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1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47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6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77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21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17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70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86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88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28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04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9DCFB-EF69-4E3D-A85C-C557989D90F0}" type="datetimeFigureOut">
              <a:rPr kumimoji="1" lang="ja-JP" altLang="en-US" smtClean="0"/>
              <a:t>2023/4/22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4965-2ACD-4864-B07C-01F00DB5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40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30">
            <a:extLst>
              <a:ext uri="{FF2B5EF4-FFF2-40B4-BE49-F238E27FC236}">
                <a16:creationId xmlns:a16="http://schemas.microsoft.com/office/drawing/2014/main" id="{99831A9A-9BFB-4067-86C2-0C3BBA800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225" y="2686050"/>
            <a:ext cx="25346197" cy="2439988"/>
          </a:xfrm>
        </p:spPr>
        <p:txBody>
          <a:bodyPr>
            <a:noAutofit/>
          </a:bodyPr>
          <a:lstStyle/>
          <a:p>
            <a:r>
              <a:rPr lang="en-US" altLang="ja-JP" sz="8800" b="1" dirty="0"/>
              <a:t>Title</a:t>
            </a:r>
            <a:endParaRPr kumimoji="1" lang="ja-JP" altLang="en-US" sz="8800" dirty="0"/>
          </a:p>
        </p:txBody>
      </p:sp>
      <p:sp>
        <p:nvSpPr>
          <p:cNvPr id="6" name="Subtítulo 30">
            <a:extLst>
              <a:ext uri="{FF2B5EF4-FFF2-40B4-BE49-F238E27FC236}">
                <a16:creationId xmlns:a16="http://schemas.microsoft.com/office/drawing/2014/main" id="{9F17F984-E3D2-465B-8740-9FCDEFA1D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95559" y="5347083"/>
            <a:ext cx="23222042" cy="2282915"/>
          </a:xfrm>
        </p:spPr>
        <p:txBody>
          <a:bodyPr>
            <a:noAutofit/>
          </a:bodyPr>
          <a:lstStyle/>
          <a:p>
            <a:r>
              <a:rPr lang="en-US" altLang="ja-JP" sz="7200" dirty="0"/>
              <a:t>Author(s) and </a:t>
            </a:r>
            <a:r>
              <a:rPr lang="en-US" altLang="ja-JP" sz="7200" dirty="0" err="1"/>
              <a:t>Affliation</a:t>
            </a:r>
            <a:r>
              <a:rPr lang="en-US" altLang="ja-JP" sz="7200" dirty="0"/>
              <a:t>(s)</a:t>
            </a:r>
          </a:p>
        </p:txBody>
      </p:sp>
      <p:pic>
        <p:nvPicPr>
          <p:cNvPr id="7" name="Picture 2" descr="https://www.compumag2023.com/content/wp-content/uploads/2022/03/20200710_logo_RC2-1-1024x235.png">
            <a:extLst>
              <a:ext uri="{FF2B5EF4-FFF2-40B4-BE49-F238E27FC236}">
                <a16:creationId xmlns:a16="http://schemas.microsoft.com/office/drawing/2014/main" id="{C1FA8CF1-B221-4DA1-999D-FB0B0E994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6327" y="53632"/>
            <a:ext cx="975360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10">
            <a:extLst>
              <a:ext uri="{FF2B5EF4-FFF2-40B4-BE49-F238E27FC236}">
                <a16:creationId xmlns:a16="http://schemas.microsoft.com/office/drawing/2014/main" id="{273E3B2A-E124-48F0-A118-605987399E59}"/>
              </a:ext>
            </a:extLst>
          </p:cNvPr>
          <p:cNvSpPr txBox="1"/>
          <p:nvPr/>
        </p:nvSpPr>
        <p:spPr>
          <a:xfrm>
            <a:off x="334227" y="357190"/>
            <a:ext cx="2961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>
                <a:solidFill>
                  <a:schemeClr val="tx2"/>
                </a:solidFill>
              </a:rPr>
              <a:t>PA-M1: 1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10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13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松尾哲司</dc:creator>
  <cp:lastModifiedBy>哲司 松尾</cp:lastModifiedBy>
  <cp:revision>9</cp:revision>
  <dcterms:created xsi:type="dcterms:W3CDTF">2023-03-23T08:21:51Z</dcterms:created>
  <dcterms:modified xsi:type="dcterms:W3CDTF">2023-04-22T07:17:14Z</dcterms:modified>
</cp:coreProperties>
</file>