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16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D6C79B-564D-4654-85D3-5E7017E42CBB}" type="datetimeFigureOut">
              <a:rPr kumimoji="1" lang="ja-JP" altLang="en-US" smtClean="0"/>
              <a:t>2023/3/25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1E3380-56B5-4EC0-A7FE-6B4BB33388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2912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40463D-DDC7-0D99-A5DE-50E5A57990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480B3EE-B40B-D8A2-E2AD-0138048E67D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ja-JP" dirty="0"/>
              <a:t>Author(s</a:t>
            </a:r>
            <a:r>
              <a:rPr kumimoji="1" lang="en-US" altLang="ja-JP"/>
              <a:t>) and </a:t>
            </a:r>
            <a:r>
              <a:rPr kumimoji="1" lang="en-US" altLang="ja-JP" dirty="0"/>
              <a:t>Affiliation(s)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61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611D88-6EEC-6093-6C9B-E2587AD1D5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dirty="0"/>
              <a:t>Subject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40996A-C41B-9975-3CD7-A37F70EC01D8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kumimoji="1" lang="en-US" altLang="ja-JP" dirty="0"/>
              <a:t>contents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E97168-C858-EDE7-AEF2-9A6EB0295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fld id="{2BE59235-337B-42D5-9AAE-71E49E2FEB74}" type="datetime1">
              <a:rPr lang="en-US" altLang="ja-JP" smtClean="0"/>
              <a:pPr/>
              <a:t>3/25/2023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B92758-9609-77C3-81DB-C2EB2546F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66410" y="6344653"/>
            <a:ext cx="4114800" cy="364791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GB" altLang="ja-JP" dirty="0"/>
              <a:t>Compumag2023</a:t>
            </a:r>
            <a:endParaRPr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06FD338-FF04-54DD-271D-30C8906F861B}"/>
              </a:ext>
            </a:extLst>
          </p:cNvPr>
          <p:cNvSpPr txBox="1"/>
          <p:nvPr userDrawn="1"/>
        </p:nvSpPr>
        <p:spPr>
          <a:xfrm>
            <a:off x="11450050" y="56146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839A4C1-7FCF-4B9B-BE2C-3A2B519D0195}" type="slidenum">
              <a:rPr lang="en-US" altLang="ja-JP" b="0" i="0" smtClean="0">
                <a:solidFill>
                  <a:srgbClr val="231F20"/>
                </a:solidFill>
                <a:effectLst/>
                <a:latin typeface="游ゴシック 本文"/>
              </a:rPr>
              <a:t>‹#›</a:t>
            </a:fld>
            <a:endParaRPr kumimoji="1" lang="ja-JP" altLang="en-US" dirty="0">
              <a:latin typeface="游ゴシック 本文"/>
            </a:endParaRPr>
          </a:p>
        </p:txBody>
      </p:sp>
    </p:spTree>
    <p:extLst>
      <p:ext uri="{BB962C8B-B14F-4D97-AF65-F5344CB8AC3E}">
        <p14:creationId xmlns:p14="http://schemas.microsoft.com/office/powerpoint/2010/main" val="2677893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C29003CC-7CC2-BAC1-0017-2CF38A9F9DF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8949" y="5440015"/>
            <a:ext cx="4320000" cy="1395951"/>
          </a:xfrm>
          <a:prstGeom prst="rect">
            <a:avLst/>
          </a:prstGeom>
        </p:spPr>
      </p:pic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1D515F2-7CE9-6335-149F-89B08BE01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 dirty="0"/>
              <a:t>Subject</a:t>
            </a:r>
            <a:endParaRPr kumimoji="1"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93A4AA3-EF27-6D23-A632-2B8977FC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9AED14-BF2B-4E94-CD76-82B87D950C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E4F50EB6-4308-4ACF-9BF6-F86AB3D399FF}" type="datetime1">
              <a:rPr lang="en-US" altLang="ja-JP" smtClean="0"/>
              <a:t>3/25/2023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4425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CB579D-DCDA-0067-3082-4AA7DA6A51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66E6C04-6C0B-0D9A-7F5B-7FB59BE081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B7C13F-0633-ADD9-2A73-54E8335B24CA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5D41E6F0-460C-4D3B-A2CA-EF25DBAD871F}" type="datetime1">
              <a:rPr kumimoji="1" lang="en-US" altLang="ja-JP" smtClean="0"/>
              <a:t>3/25/2023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1229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3F18BB-059A-9A02-69B4-FB5B87045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576B2B-C5FF-6B23-C9D3-A373D620D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39E38C-5442-6D5F-5BB0-F18A672AF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9235-337B-42D5-9AAE-71E49E2FEB74}" type="datetime1">
              <a:rPr lang="en-US" altLang="ja-JP" smtClean="0"/>
              <a:pPr/>
              <a:t>3/25/2023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01F5B7-0FFB-6B08-62DC-4A18CB54F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GB" altLang="ja-JP"/>
              <a:t>Compumag2023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7331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</Words>
  <Application>Microsoft Office PowerPoint</Application>
  <PresentationFormat>ワイド画面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游ゴシック Light</vt:lpstr>
      <vt:lpstr>游ゴシック 本文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松尾 哲司</dc:creator>
  <cp:lastModifiedBy>Hiruma Shingo</cp:lastModifiedBy>
  <cp:revision>17</cp:revision>
  <dcterms:created xsi:type="dcterms:W3CDTF">2023-03-24T13:17:35Z</dcterms:created>
  <dcterms:modified xsi:type="dcterms:W3CDTF">2023-03-25T04:24:01Z</dcterms:modified>
</cp:coreProperties>
</file>